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6A0A"/>
    <a:srgbClr val="0CAC04"/>
    <a:srgbClr val="015305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D75D2-7AF3-46B7-BD56-E7AE81B88463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3DDCE-C484-4A6B-B460-01662C3BF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42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3DDCE-C484-4A6B-B460-01662C3BF0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7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b\Desktop\презентации\1611337431_35-p-fon-zdorovoe-pitanie-dlya-prezentatsii-4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8280920" cy="117951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C6A0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Муниципальное общеобразовательное учреждение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C6A0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"Средняя школа имени 87 Гвардейской стрелковой дивизии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C6A0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г. Волжского Волгоградской области"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C6A0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(МОУ СШ № 23)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7704" y="1772816"/>
            <a:ext cx="5544616" cy="2952328"/>
          </a:xfrm>
          <a:prstGeom prst="roundRect">
            <a:avLst/>
          </a:prstGeom>
          <a:solidFill>
            <a:srgbClr val="FFFF66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2130425"/>
            <a:ext cx="3888432" cy="281074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</a:rPr>
              <a:t>Школьная </a:t>
            </a:r>
            <a:b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</a:rPr>
              <a:t>столовая</a:t>
            </a:r>
            <a:b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</a:rPr>
              <a:t>моей мечты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771800" y="5877272"/>
            <a:ext cx="403244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C6A0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г.Волжский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b\Desktop\презентации\1611337479_9-p-fon-zdorovoe-pitanie-dlya-prezentatsii-11.jpg"/>
          <p:cNvPicPr>
            <a:picLocks noChangeAspect="1" noChangeArrowheads="1"/>
          </p:cNvPicPr>
          <p:nvPr/>
        </p:nvPicPr>
        <p:blipFill>
          <a:blip r:embed="rId2" cstate="print"/>
          <a:srcRect b="6395"/>
          <a:stretch>
            <a:fillRect/>
          </a:stretch>
        </p:blipFill>
        <p:spPr bwMode="auto">
          <a:xfrm>
            <a:off x="-14200" y="0"/>
            <a:ext cx="9158200" cy="6858000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 noGrp="1"/>
          </p:cNvSpPr>
          <p:nvPr>
            <p:ph type="title"/>
          </p:nvPr>
        </p:nvSpPr>
        <p:spPr>
          <a:xfrm>
            <a:off x="1403648" y="260648"/>
            <a:ext cx="655272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Предложения экспертов</a:t>
            </a:r>
            <a:endParaRPr kumimoji="0" lang="ru-RU" sz="32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6" name="Picture 2" descr="C:\Users\pb\Desktop\презентации\материалы\18-09-2021_20-48-27\163198079810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5576" y="1772816"/>
            <a:ext cx="2768841" cy="3755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467544" y="836712"/>
            <a:ext cx="835292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Внедрение авторского сбалансированного меню,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оформленного с учетом интересов</a:t>
            </a:r>
            <a:r>
              <a:rPr kumimoji="0" lang="ru-RU" sz="3200" b="1" i="0" u="none" strike="noStrike" kern="1200" cap="none" spc="50" normalizeH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детей</a:t>
            </a:r>
            <a:endParaRPr kumimoji="0" lang="ru-RU" sz="3200" b="1" i="0" u="none" strike="noStrike" kern="1200" cap="none" spc="50" normalizeH="0" baseline="0" noProof="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2" name="Picture 2" descr="C:\Users\pb\Desktop\презентации\материалы\18-09-2021_20-48-27\1631980798106.jpg"/>
          <p:cNvPicPr>
            <a:picLocks noChangeAspect="1" noChangeArrowheads="1"/>
          </p:cNvPicPr>
          <p:nvPr/>
        </p:nvPicPr>
        <p:blipFill>
          <a:blip r:embed="rId4" cstate="print"/>
          <a:srcRect t="5148"/>
          <a:stretch>
            <a:fillRect/>
          </a:stretch>
        </p:blipFill>
        <p:spPr bwMode="auto">
          <a:xfrm flipH="1">
            <a:off x="3419872" y="2789659"/>
            <a:ext cx="1656184" cy="3211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pb\Desktop\презентации\материалы\18-09-2021_20-48-27\1631980798106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flipH="1">
            <a:off x="5324617" y="1772816"/>
            <a:ext cx="280831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b\Desktop\презентации\1611337479_9-p-fon-zdorovoe-pitanie-dlya-prezentatsii-11.jpg"/>
          <p:cNvPicPr>
            <a:picLocks noChangeAspect="1" noChangeArrowheads="1"/>
          </p:cNvPicPr>
          <p:nvPr/>
        </p:nvPicPr>
        <p:blipFill>
          <a:blip r:embed="rId2" cstate="print"/>
          <a:srcRect b="6395"/>
          <a:stretch>
            <a:fillRect/>
          </a:stretch>
        </p:blipFill>
        <p:spPr bwMode="auto">
          <a:xfrm>
            <a:off x="-14200" y="-14758"/>
            <a:ext cx="9158200" cy="6858000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 noGrp="1"/>
          </p:cNvSpPr>
          <p:nvPr>
            <p:ph type="title"/>
          </p:nvPr>
        </p:nvSpPr>
        <p:spPr>
          <a:xfrm>
            <a:off x="1043608" y="188640"/>
            <a:ext cx="7200800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kern="11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Наши творческие эксперты из </a:t>
            </a:r>
            <a:r>
              <a:rPr lang="ru-RU" sz="3200" b="1" kern="11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  <a:ea typeface="+mn-ea"/>
                <a:cs typeface="+mn-cs"/>
              </a:rPr>
              <a:t>1 «В»</a:t>
            </a:r>
            <a:endParaRPr kumimoji="0" lang="ru-RU" sz="3200" b="1" i="0" u="none" strike="noStrike" kern="1100" normalizeH="0" noProof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6" name="Picture 2" descr="C:\Users\pb\Desktop\презентации\материалы\18-09-2021_20-48-27\1631980798106.jpg"/>
          <p:cNvPicPr>
            <a:picLocks noChangeAspect="1" noChangeArrowheads="1"/>
          </p:cNvPicPr>
          <p:nvPr/>
        </p:nvPicPr>
        <p:blipFill>
          <a:blip r:embed="rId3" cstate="print"/>
          <a:srcRect r="8571"/>
          <a:stretch>
            <a:fillRect/>
          </a:stretch>
        </p:blipFill>
        <p:spPr bwMode="auto">
          <a:xfrm>
            <a:off x="2051720" y="1844824"/>
            <a:ext cx="1876323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899592" y="1916832"/>
            <a:ext cx="1512168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Ева</a:t>
            </a:r>
            <a:endParaRPr kumimoji="0" lang="ru-RU" sz="3200" b="1" i="0" u="none" strike="noStrike" kern="120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8" name="Picture 2" descr="C:\Users\pb\Desktop\презентации\материалы\18-09-2021_20-48-27\1631980798106.jpg"/>
          <p:cNvPicPr>
            <a:picLocks noChangeAspect="1" noChangeArrowheads="1"/>
          </p:cNvPicPr>
          <p:nvPr/>
        </p:nvPicPr>
        <p:blipFill>
          <a:blip r:embed="rId4" cstate="print"/>
          <a:srcRect b="15714"/>
          <a:stretch>
            <a:fillRect/>
          </a:stretch>
        </p:blipFill>
        <p:spPr bwMode="auto">
          <a:xfrm rot="5400000" flipV="1">
            <a:off x="36716" y="4003844"/>
            <a:ext cx="2733865" cy="1728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251520" y="5589240"/>
            <a:ext cx="1584176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Матвей</a:t>
            </a:r>
            <a:endParaRPr kumimoji="0" lang="ru-RU" sz="3200" b="1" i="0" u="none" strike="noStrike" kern="120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2" name="Picture 2" descr="C:\Users\pb\Desktop\презентации\материалы\18-09-2021_20-48-27\1631980798106.jpg"/>
          <p:cNvPicPr>
            <a:picLocks noChangeAspect="1" noChangeArrowheads="1"/>
          </p:cNvPicPr>
          <p:nvPr/>
        </p:nvPicPr>
        <p:blipFill>
          <a:blip r:embed="rId5" cstate="print"/>
          <a:srcRect t="5916" b="17177"/>
          <a:stretch>
            <a:fillRect/>
          </a:stretch>
        </p:blipFill>
        <p:spPr bwMode="auto">
          <a:xfrm>
            <a:off x="5364088" y="1844824"/>
            <a:ext cx="1769511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6948264" y="1916832"/>
            <a:ext cx="1440160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Анна</a:t>
            </a:r>
            <a:endParaRPr kumimoji="0" lang="ru-RU" sz="3200" b="1" i="0" u="none" strike="noStrike" kern="120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2050" name="Picture 2" descr="C:\Users\pb\Desktop\презентации\материалы\18-09-2021_20-48-27\1631980798106.jpg"/>
          <p:cNvPicPr>
            <a:picLocks noChangeAspect="1" noChangeArrowheads="1"/>
          </p:cNvPicPr>
          <p:nvPr/>
        </p:nvPicPr>
        <p:blipFill>
          <a:blip r:embed="rId6" cstate="print"/>
          <a:srcRect l="14706" t="8824" r="20898" b="14706"/>
          <a:stretch>
            <a:fillRect/>
          </a:stretch>
        </p:blipFill>
        <p:spPr bwMode="auto">
          <a:xfrm>
            <a:off x="6804247" y="3501008"/>
            <a:ext cx="1728192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28184" y="5589240"/>
            <a:ext cx="2016224" cy="4320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</a:rPr>
              <a:t>Тимофей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" name="Picture 2" descr="C:\Users\pb\Desktop\презентации\материалы\18-09-2021_20-48-27\1631980798106.jpg"/>
          <p:cNvPicPr>
            <a:picLocks noChangeAspect="1" noChangeArrowheads="1"/>
          </p:cNvPicPr>
          <p:nvPr/>
        </p:nvPicPr>
        <p:blipFill>
          <a:blip r:embed="rId7" cstate="print"/>
          <a:srcRect t="14454" r="9365" b="9073"/>
          <a:stretch>
            <a:fillRect/>
          </a:stretch>
        </p:blipFill>
        <p:spPr bwMode="auto">
          <a:xfrm>
            <a:off x="3707904" y="3717032"/>
            <a:ext cx="187220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2915816" y="5877272"/>
            <a:ext cx="1584176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Максим</a:t>
            </a:r>
            <a:endParaRPr kumimoji="0" lang="ru-RU" sz="3200" b="1" i="0" u="none" strike="noStrike" kern="120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043608" y="836712"/>
            <a:ext cx="72008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1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всегда готовы помочь в поиске интересных идей</a:t>
            </a:r>
          </a:p>
        </p:txBody>
      </p:sp>
    </p:spTree>
  </p:cSld>
  <p:clrMapOvr>
    <a:masterClrMapping/>
  </p:clrMapOvr>
  <p:transition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6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6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4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68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88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88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96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28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280"/>
                            </p:stCondLst>
                            <p:childTnLst>
                              <p:par>
                                <p:cTn id="8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360"/>
                            </p:stCondLst>
                            <p:childTnLst>
                              <p:par>
                                <p:cTn id="9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 animBg="1"/>
      <p:bldP spid="9" grpId="0" build="p" animBg="1"/>
      <p:bldP spid="13" grpId="0" build="p" animBg="1"/>
      <p:bldP spid="3" grpId="0" build="p" animBg="1"/>
      <p:bldP spid="11" grpId="0" build="p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b\Desktop\презентации\1611337479_9-p-fon-zdorovoe-pitanie-dlya-prezentatsii-11.jpg"/>
          <p:cNvPicPr>
            <a:picLocks noChangeAspect="1" noChangeArrowheads="1"/>
          </p:cNvPicPr>
          <p:nvPr/>
        </p:nvPicPr>
        <p:blipFill>
          <a:blip r:embed="rId4" cstate="print"/>
          <a:srcRect b="6395"/>
          <a:stretch>
            <a:fillRect/>
          </a:stretch>
        </p:blipFill>
        <p:spPr bwMode="auto">
          <a:xfrm>
            <a:off x="0" y="0"/>
            <a:ext cx="9158200" cy="6858000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  <a:ea typeface="+mn-ea"/>
                <a:cs typeface="+mn-cs"/>
              </a:rPr>
              <a:t>Проект</a:t>
            </a:r>
            <a:endParaRPr kumimoji="0" lang="ru-RU" sz="3600" b="1" i="0" u="none" strike="noStrike" kern="1200" normalizeH="0" baseline="0" noProof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11560" y="1412776"/>
            <a:ext cx="8229600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ШКОЛЬНАЯ СТОЛОВАЯ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МОЕЙ МЕЧТЫ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или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ГДЕ КУШАЮТ ВОЛШЕБНИКИ</a:t>
            </a:r>
          </a:p>
        </p:txBody>
      </p:sp>
      <p:pic>
        <p:nvPicPr>
          <p:cNvPr id="3" name="пение пти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6760" y="5545088"/>
            <a:ext cx="609600" cy="609600"/>
          </a:xfrm>
          <a:prstGeom prst="rect">
            <a:avLst/>
          </a:prstGeom>
        </p:spPr>
      </p:pic>
      <p:pic>
        <p:nvPicPr>
          <p:cNvPr id="2" name="пение пти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numSld="999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b\Desktop\презентации\1611337479_9-p-fon-zdorovoe-pitanie-dlya-prezentatsii-11.jpg"/>
          <p:cNvPicPr>
            <a:picLocks noChangeAspect="1" noChangeArrowheads="1"/>
          </p:cNvPicPr>
          <p:nvPr/>
        </p:nvPicPr>
        <p:blipFill>
          <a:blip r:embed="rId2" cstate="print"/>
          <a:srcRect b="6395"/>
          <a:stretch>
            <a:fillRect/>
          </a:stretch>
        </p:blipFill>
        <p:spPr bwMode="auto">
          <a:xfrm>
            <a:off x="0" y="0"/>
            <a:ext cx="91582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7344816" cy="17281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внесение творчески направленных предложений с целью создания привлекательной среды в школьной столовой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од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Концепция и цель проекта</a:t>
            </a:r>
            <a:endParaRPr kumimoji="0" lang="ru-RU" sz="32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562472" y="2924944"/>
            <a:ext cx="7041976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мы считаем, что 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наши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волшебники (будущие создатели новых машин, домов, городов…) должны питаться в особых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условиях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b\Desktop\презентации\1611337479_9-p-fon-zdorovoe-pitanie-dlya-prezentatsii-11.jpg"/>
          <p:cNvPicPr>
            <a:picLocks noChangeAspect="1" noChangeArrowheads="1"/>
          </p:cNvPicPr>
          <p:nvPr/>
        </p:nvPicPr>
        <p:blipFill>
          <a:blip r:embed="rId2" cstate="print"/>
          <a:srcRect b="6395"/>
          <a:stretch>
            <a:fillRect/>
          </a:stretch>
        </p:blipFill>
        <p:spPr bwMode="auto">
          <a:xfrm>
            <a:off x="0" y="0"/>
            <a:ext cx="9158200" cy="6858000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 noGrp="1"/>
          </p:cNvSpPr>
          <p:nvPr>
            <p:ph type="title"/>
          </p:nvPr>
        </p:nvSpPr>
        <p:spPr>
          <a:xfrm>
            <a:off x="1403648" y="260648"/>
            <a:ext cx="6552728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Наши приглашенные эксперты</a:t>
            </a:r>
            <a:endParaRPr kumimoji="0" lang="ru-RU" sz="32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6" name="Picture 2" descr="C:\Users\pb\Desktop\презентации\материалы\18-09-2021_20-48-27\1631980798106.jpg"/>
          <p:cNvPicPr>
            <a:picLocks noChangeAspect="1" noChangeArrowheads="1"/>
          </p:cNvPicPr>
          <p:nvPr/>
        </p:nvPicPr>
        <p:blipFill>
          <a:blip r:embed="rId3" cstate="print"/>
          <a:srcRect l="17416" t="16114" r="24532" b="31338"/>
          <a:stretch>
            <a:fillRect/>
          </a:stretch>
        </p:blipFill>
        <p:spPr bwMode="auto">
          <a:xfrm>
            <a:off x="2051720" y="908720"/>
            <a:ext cx="208823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843808" y="2996952"/>
            <a:ext cx="1584176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Ева</a:t>
            </a:r>
            <a:endParaRPr kumimoji="0" lang="ru-RU" sz="3200" b="1" i="0" u="none" strike="noStrike" kern="120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8" name="Picture 2" descr="C:\Users\pb\Desktop\презентации\материалы\18-09-2021_20-48-27\1631980798106.jpg"/>
          <p:cNvPicPr>
            <a:picLocks noChangeAspect="1" noChangeArrowheads="1"/>
          </p:cNvPicPr>
          <p:nvPr/>
        </p:nvPicPr>
        <p:blipFill>
          <a:blip r:embed="rId4" cstate="print"/>
          <a:srcRect l="17155" t="18731" r="47724" b="41132"/>
          <a:stretch>
            <a:fillRect/>
          </a:stretch>
        </p:blipFill>
        <p:spPr bwMode="auto">
          <a:xfrm rot="5400000" flipV="1">
            <a:off x="287524" y="2960948"/>
            <a:ext cx="252028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1331640" y="5013176"/>
            <a:ext cx="1584176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Матвей</a:t>
            </a:r>
            <a:endParaRPr kumimoji="0" lang="ru-RU" sz="3200" b="1" i="0" u="none" strike="noStrike" kern="120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0" name="Picture 2" descr="C:\Users\pb\Desktop\презентации\материалы\18-09-2021_20-48-27\1631980798106.jpg"/>
          <p:cNvPicPr>
            <a:picLocks noChangeAspect="1" noChangeArrowheads="1"/>
          </p:cNvPicPr>
          <p:nvPr/>
        </p:nvPicPr>
        <p:blipFill>
          <a:blip r:embed="rId5" cstate="print"/>
          <a:srcRect l="13566" t="31410" r="52180" b="46111"/>
          <a:stretch>
            <a:fillRect/>
          </a:stretch>
        </p:blipFill>
        <p:spPr bwMode="auto">
          <a:xfrm>
            <a:off x="3491880" y="3789040"/>
            <a:ext cx="216024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3779912" y="5949280"/>
            <a:ext cx="1584176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Максим</a:t>
            </a:r>
            <a:endParaRPr kumimoji="0" lang="ru-RU" sz="3200" b="1" i="0" u="none" strike="noStrike" kern="120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2" name="Picture 2" descr="C:\Users\pb\Desktop\презентации\материалы\18-09-2021_20-48-27\1631980798106.jpg"/>
          <p:cNvPicPr>
            <a:picLocks noChangeAspect="1" noChangeArrowheads="1"/>
          </p:cNvPicPr>
          <p:nvPr/>
        </p:nvPicPr>
        <p:blipFill>
          <a:blip r:embed="rId6" cstate="print"/>
          <a:srcRect l="9692" t="15265" b="38939"/>
          <a:stretch>
            <a:fillRect/>
          </a:stretch>
        </p:blipFill>
        <p:spPr bwMode="auto">
          <a:xfrm>
            <a:off x="4860032" y="908720"/>
            <a:ext cx="2160240" cy="2434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4644008" y="2996952"/>
            <a:ext cx="1584176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Анна</a:t>
            </a:r>
            <a:endParaRPr kumimoji="0" lang="ru-RU" sz="3200" b="1" i="0" u="none" strike="noStrike" kern="120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2050" name="Picture 2" descr="C:\Users\pb\Desktop\презентации\материалы\18-09-2021_20-48-27\1631980798106.jpg"/>
          <p:cNvPicPr>
            <a:picLocks noChangeAspect="1" noChangeArrowheads="1"/>
          </p:cNvPicPr>
          <p:nvPr/>
        </p:nvPicPr>
        <p:blipFill>
          <a:blip r:embed="rId7" cstate="print"/>
          <a:srcRect l="34781" t="28548" r="34107" b="43348"/>
          <a:stretch>
            <a:fillRect/>
          </a:stretch>
        </p:blipFill>
        <p:spPr bwMode="auto">
          <a:xfrm>
            <a:off x="6516216" y="2771327"/>
            <a:ext cx="2160239" cy="2601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48264" y="5013176"/>
            <a:ext cx="2016224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</a:rPr>
              <a:t>Тимофей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6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6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4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68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88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88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96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28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280"/>
                            </p:stCondLst>
                            <p:childTnLst>
                              <p:par>
                                <p:cTn id="8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360"/>
                            </p:stCondLst>
                            <p:childTnLst>
                              <p:par>
                                <p:cTn id="9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 animBg="1"/>
      <p:bldP spid="9" grpId="0" build="p" animBg="1"/>
      <p:bldP spid="11" grpId="0" uiExpand="1" build="p" animBg="1"/>
      <p:bldP spid="13" grpId="0" build="p" animBg="1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b\Desktop\презентации\1611337479_9-p-fon-zdorovoe-pitanie-dlya-prezentatsii-11.jpg"/>
          <p:cNvPicPr>
            <a:picLocks noChangeAspect="1" noChangeArrowheads="1"/>
          </p:cNvPicPr>
          <p:nvPr/>
        </p:nvPicPr>
        <p:blipFill>
          <a:blip r:embed="rId2" cstate="print"/>
          <a:srcRect b="6395"/>
          <a:stretch>
            <a:fillRect/>
          </a:stretch>
        </p:blipFill>
        <p:spPr bwMode="auto">
          <a:xfrm>
            <a:off x="0" y="0"/>
            <a:ext cx="9158200" cy="6858000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 noGrp="1"/>
          </p:cNvSpPr>
          <p:nvPr>
            <p:ph type="title"/>
          </p:nvPr>
        </p:nvSpPr>
        <p:spPr>
          <a:xfrm>
            <a:off x="1403648" y="260648"/>
            <a:ext cx="655272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Предложения экспертов</a:t>
            </a:r>
            <a:endParaRPr kumimoji="0" lang="ru-RU" sz="32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6" name="Picture 2" descr="C:\Users\pb\Desktop\презентации\материалы\18-09-2021_20-48-27\1631980798106.jpg"/>
          <p:cNvPicPr>
            <a:picLocks noChangeAspect="1" noChangeArrowheads="1"/>
          </p:cNvPicPr>
          <p:nvPr/>
        </p:nvPicPr>
        <p:blipFill>
          <a:blip r:embed="rId3" cstate="print"/>
          <a:srcRect l="-71" r="1042"/>
          <a:stretch>
            <a:fillRect/>
          </a:stretch>
        </p:blipFill>
        <p:spPr bwMode="auto">
          <a:xfrm>
            <a:off x="611560" y="1844824"/>
            <a:ext cx="6840760" cy="375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pb\Desktop\презентации\материалы\18-09-2021_20-48-27\1631980798106.jpg"/>
          <p:cNvPicPr>
            <a:picLocks noChangeAspect="1" noChangeArrowheads="1"/>
          </p:cNvPicPr>
          <p:nvPr/>
        </p:nvPicPr>
        <p:blipFill>
          <a:blip r:embed="rId4" cstate="print"/>
          <a:srcRect l="8385" r="19433"/>
          <a:stretch>
            <a:fillRect/>
          </a:stretch>
        </p:blipFill>
        <p:spPr bwMode="auto">
          <a:xfrm>
            <a:off x="5443545" y="4077072"/>
            <a:ext cx="323291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1115616" y="836712"/>
            <a:ext cx="727280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Красочное приглашение в столовую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Стильная форма сотрудников столовой</a:t>
            </a:r>
            <a:endParaRPr kumimoji="0" lang="ru-RU" sz="3200" b="1" i="0" u="none" strike="noStrike" kern="1200" cap="none" spc="50" normalizeH="0" baseline="0" noProof="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b\Desktop\презентации\1611337479_9-p-fon-zdorovoe-pitanie-dlya-prezentatsii-11.jpg"/>
          <p:cNvPicPr>
            <a:picLocks noChangeAspect="1" noChangeArrowheads="1"/>
          </p:cNvPicPr>
          <p:nvPr/>
        </p:nvPicPr>
        <p:blipFill>
          <a:blip r:embed="rId2" cstate="print"/>
          <a:srcRect b="6395"/>
          <a:stretch>
            <a:fillRect/>
          </a:stretch>
        </p:blipFill>
        <p:spPr bwMode="auto">
          <a:xfrm>
            <a:off x="0" y="0"/>
            <a:ext cx="9158200" cy="6858000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 noGrp="1"/>
          </p:cNvSpPr>
          <p:nvPr>
            <p:ph type="title"/>
          </p:nvPr>
        </p:nvSpPr>
        <p:spPr>
          <a:xfrm>
            <a:off x="1403648" y="260648"/>
            <a:ext cx="655272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Предложения экспертов</a:t>
            </a:r>
            <a:endParaRPr kumimoji="0" lang="ru-RU" sz="32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6" name="Picture 2" descr="C:\Users\pb\Desktop\презентации\материалы\18-09-2021_20-48-27\1631980798106.jpg"/>
          <p:cNvPicPr>
            <a:picLocks noChangeAspect="1" noChangeArrowheads="1"/>
          </p:cNvPicPr>
          <p:nvPr/>
        </p:nvPicPr>
        <p:blipFill>
          <a:blip r:embed="rId3" cstate="print"/>
          <a:srcRect t="3279" r="1199" b="13115"/>
          <a:stretch>
            <a:fillRect/>
          </a:stretch>
        </p:blipFill>
        <p:spPr bwMode="auto">
          <a:xfrm>
            <a:off x="611560" y="1745432"/>
            <a:ext cx="6468496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pb\Desktop\презентации\материалы\18-09-2021_20-48-27\163198079810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5400000">
            <a:off x="6420861" y="4028411"/>
            <a:ext cx="2491034" cy="1868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79512" y="836712"/>
            <a:ext cx="871296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Яркий привлекательный необычный интерьер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Принимаем пищу под звуки природы или спокойной музыки</a:t>
            </a:r>
            <a:endParaRPr kumimoji="0" lang="ru-RU" sz="3200" b="1" i="0" u="none" strike="noStrike" kern="1200" cap="none" spc="50" normalizeH="0" baseline="0" noProof="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b\Desktop\презентации\1611337479_9-p-fon-zdorovoe-pitanie-dlya-prezentatsii-11.jpg"/>
          <p:cNvPicPr>
            <a:picLocks noChangeAspect="1" noChangeArrowheads="1"/>
          </p:cNvPicPr>
          <p:nvPr/>
        </p:nvPicPr>
        <p:blipFill>
          <a:blip r:embed="rId2" cstate="print"/>
          <a:srcRect b="6395"/>
          <a:stretch>
            <a:fillRect/>
          </a:stretch>
        </p:blipFill>
        <p:spPr bwMode="auto">
          <a:xfrm>
            <a:off x="-14200" y="0"/>
            <a:ext cx="9158200" cy="6858000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 noGrp="1"/>
          </p:cNvSpPr>
          <p:nvPr>
            <p:ph type="title"/>
          </p:nvPr>
        </p:nvSpPr>
        <p:spPr>
          <a:xfrm>
            <a:off x="1403648" y="260648"/>
            <a:ext cx="655272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Предложения экспертов</a:t>
            </a:r>
            <a:endParaRPr kumimoji="0" lang="ru-RU" sz="32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6" name="Picture 2" descr="C:\Users\pb\Desktop\презентации\материалы\18-09-2021_20-48-27\1631980798106.jpg"/>
          <p:cNvPicPr>
            <a:picLocks noChangeAspect="1" noChangeArrowheads="1"/>
          </p:cNvPicPr>
          <p:nvPr/>
        </p:nvPicPr>
        <p:blipFill>
          <a:blip r:embed="rId3" cstate="print"/>
          <a:srcRect l="1075" t="3704" r="886" b="3922"/>
          <a:stretch>
            <a:fillRect/>
          </a:stretch>
        </p:blipFill>
        <p:spPr bwMode="auto">
          <a:xfrm>
            <a:off x="539552" y="1679686"/>
            <a:ext cx="5328592" cy="3765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1547664" y="836712"/>
            <a:ext cx="62646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Уютный интерьер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</a:t>
            </a:r>
            <a:r>
              <a:rPr kumimoji="0" lang="ru-RU" sz="3200" b="1" i="0" u="none" strike="noStrike" kern="1200" cap="none" spc="50" normalizeH="0" baseline="0" noProof="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аличие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автоматизированных систем</a:t>
            </a:r>
          </a:p>
        </p:txBody>
      </p:sp>
      <p:pic>
        <p:nvPicPr>
          <p:cNvPr id="7" name="Picture 2" descr="C:\Users\pb\Desktop\презентации\материалы\18-09-2021_20-48-27\1631980798106.jpg"/>
          <p:cNvPicPr>
            <a:picLocks noChangeAspect="1" noChangeArrowheads="1"/>
          </p:cNvPicPr>
          <p:nvPr/>
        </p:nvPicPr>
        <p:blipFill>
          <a:blip r:embed="rId4" cstate="print"/>
          <a:srcRect l="8930" t="4744" r="1909" b="7938"/>
          <a:stretch>
            <a:fillRect/>
          </a:stretch>
        </p:blipFill>
        <p:spPr bwMode="auto">
          <a:xfrm rot="5400000">
            <a:off x="6268310" y="2020722"/>
            <a:ext cx="2952328" cy="2168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pb\Desktop\презентации\материалы\18-09-2021_20-48-27\1631980798106.jpg"/>
          <p:cNvPicPr>
            <a:picLocks noChangeAspect="1" noChangeArrowheads="1"/>
          </p:cNvPicPr>
          <p:nvPr/>
        </p:nvPicPr>
        <p:blipFill rotWithShape="1">
          <a:blip r:embed="rId5" cstate="print"/>
          <a:srcRect l="12922" t="4539" r="18716" b="11907"/>
          <a:stretch/>
        </p:blipFill>
        <p:spPr bwMode="auto">
          <a:xfrm rot="5400000">
            <a:off x="4937766" y="4514847"/>
            <a:ext cx="2022769" cy="1854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Выгнутая вверх стрелка 10"/>
          <p:cNvSpPr/>
          <p:nvPr/>
        </p:nvSpPr>
        <p:spPr>
          <a:xfrm rot="20368593">
            <a:off x="4197839" y="2139045"/>
            <a:ext cx="2994328" cy="461536"/>
          </a:xfrm>
          <a:prstGeom prst="curvedDownArrow">
            <a:avLst>
              <a:gd name="adj1" fmla="val 25000"/>
              <a:gd name="adj2" fmla="val 55483"/>
              <a:gd name="adj3" fmla="val 61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b\Desktop\презентации\1611337479_9-p-fon-zdorovoe-pitanie-dlya-prezentatsii-11.jpg"/>
          <p:cNvPicPr>
            <a:picLocks noChangeAspect="1" noChangeArrowheads="1"/>
          </p:cNvPicPr>
          <p:nvPr/>
        </p:nvPicPr>
        <p:blipFill>
          <a:blip r:embed="rId2" cstate="print"/>
          <a:srcRect b="6395"/>
          <a:stretch>
            <a:fillRect/>
          </a:stretch>
        </p:blipFill>
        <p:spPr bwMode="auto">
          <a:xfrm>
            <a:off x="-14200" y="0"/>
            <a:ext cx="9158200" cy="6858000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 noGrp="1"/>
          </p:cNvSpPr>
          <p:nvPr>
            <p:ph type="title"/>
          </p:nvPr>
        </p:nvSpPr>
        <p:spPr>
          <a:xfrm>
            <a:off x="1403648" y="260648"/>
            <a:ext cx="655272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Предложения экспертов</a:t>
            </a:r>
            <a:endParaRPr kumimoji="0" lang="ru-RU" sz="32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6" name="Picture 2" descr="C:\Users\pb\Desktop\презентации\материалы\18-09-2021_20-48-27\1631980798106.jpg"/>
          <p:cNvPicPr>
            <a:picLocks noChangeAspect="1" noChangeArrowheads="1"/>
          </p:cNvPicPr>
          <p:nvPr/>
        </p:nvPicPr>
        <p:blipFill>
          <a:blip r:embed="rId3" cstate="print"/>
          <a:srcRect l="1555" t="17772"/>
          <a:stretch>
            <a:fillRect/>
          </a:stretch>
        </p:blipFill>
        <p:spPr bwMode="auto">
          <a:xfrm>
            <a:off x="827584" y="1970580"/>
            <a:ext cx="3960440" cy="4410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611560" y="836712"/>
            <a:ext cx="813690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Авторская система автоматизированной подачи блюд </a:t>
            </a:r>
            <a:endParaRPr lang="ru-RU" sz="3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«Веселый паровоз»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Оплата </a:t>
            </a:r>
            <a:r>
              <a:rPr lang="ru-RU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Нямсиками</a:t>
            </a: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(детская валюта)</a:t>
            </a:r>
            <a:endParaRPr kumimoji="0" lang="ru-RU" sz="3200" b="1" i="0" u="none" strike="noStrike" kern="1200" cap="none" spc="50" normalizeH="0" baseline="0" noProof="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2" name="Picture 2" descr="C:\Users\pb\Desktop\презентации\материалы\18-09-2021_20-48-27\1631980798106.jpg"/>
          <p:cNvPicPr>
            <a:picLocks noChangeAspect="1" noChangeArrowheads="1"/>
          </p:cNvPicPr>
          <p:nvPr/>
        </p:nvPicPr>
        <p:blipFill rotWithShape="1">
          <a:blip r:embed="rId4" cstate="print"/>
          <a:srcRect l="16119" t="24202" r="10824"/>
          <a:stretch/>
        </p:blipFill>
        <p:spPr bwMode="auto">
          <a:xfrm flipH="1">
            <a:off x="4538206" y="3907810"/>
            <a:ext cx="1944216" cy="2689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1" t="47900" r="10800" b="26901"/>
          <a:stretch/>
        </p:blipFill>
        <p:spPr>
          <a:xfrm>
            <a:off x="5097049" y="1970580"/>
            <a:ext cx="3561151" cy="1818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b\Desktop\презентации\1611337479_9-p-fon-zdorovoe-pitanie-dlya-prezentatsii-11.jpg"/>
          <p:cNvPicPr>
            <a:picLocks noChangeAspect="1" noChangeArrowheads="1"/>
          </p:cNvPicPr>
          <p:nvPr/>
        </p:nvPicPr>
        <p:blipFill>
          <a:blip r:embed="rId2" cstate="print"/>
          <a:srcRect b="6395"/>
          <a:stretch>
            <a:fillRect/>
          </a:stretch>
        </p:blipFill>
        <p:spPr bwMode="auto">
          <a:xfrm>
            <a:off x="0" y="0"/>
            <a:ext cx="9158200" cy="6858000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 noGrp="1"/>
          </p:cNvSpPr>
          <p:nvPr>
            <p:ph type="title"/>
          </p:nvPr>
        </p:nvSpPr>
        <p:spPr>
          <a:xfrm>
            <a:off x="1403648" y="260648"/>
            <a:ext cx="655272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Предложения экспертов</a:t>
            </a:r>
            <a:endParaRPr kumimoji="0" lang="ru-RU" sz="32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6" name="Picture 2" descr="C:\Users\pb\Desktop\презентации\материалы\18-09-2021_20-48-27\16319807981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7684"/>
          <a:stretch/>
        </p:blipFill>
        <p:spPr bwMode="auto">
          <a:xfrm>
            <a:off x="899592" y="1989774"/>
            <a:ext cx="4900062" cy="346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1547664" y="908720"/>
            <a:ext cx="648072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Разработка авторского детского меню от ведущего шеф-повара</a:t>
            </a:r>
            <a:endParaRPr kumimoji="0" lang="ru-RU" sz="3200" b="1" i="0" u="none" strike="noStrike" kern="1200" cap="none" spc="50" normalizeH="0" baseline="0" noProof="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2" name="Picture 2" descr="C:\Users\pb\Desktop\презентации\материалы\18-09-2021_20-48-27\1631980798106.jpg"/>
          <p:cNvPicPr>
            <a:picLocks noChangeAspect="1" noChangeArrowheads="1"/>
          </p:cNvPicPr>
          <p:nvPr/>
        </p:nvPicPr>
        <p:blipFill>
          <a:blip r:embed="rId5" cstate="print"/>
          <a:srcRect l="23" t="11386" b="24358"/>
          <a:stretch>
            <a:fillRect/>
          </a:stretch>
        </p:blipFill>
        <p:spPr bwMode="auto">
          <a:xfrm flipH="1">
            <a:off x="5364088" y="3021223"/>
            <a:ext cx="2448272" cy="279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171</Words>
  <Application>Microsoft Office PowerPoint</Application>
  <PresentationFormat>Экран (4:3)</PresentationFormat>
  <Paragraphs>46</Paragraphs>
  <Slides>11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Тема Office</vt:lpstr>
      <vt:lpstr>Школьная  столовая моей мечты </vt:lpstr>
      <vt:lpstr>Проект</vt:lpstr>
      <vt:lpstr>Концепция и цель проекта</vt:lpstr>
      <vt:lpstr>Наши приглашенные эксперты</vt:lpstr>
      <vt:lpstr>Предложения экспертов</vt:lpstr>
      <vt:lpstr>Предложения экспертов</vt:lpstr>
      <vt:lpstr>Предложения экспертов</vt:lpstr>
      <vt:lpstr>Предложения экспертов</vt:lpstr>
      <vt:lpstr>Предложения экспертов</vt:lpstr>
      <vt:lpstr>Предложения экспертов</vt:lpstr>
      <vt:lpstr>Наши творческие эксперты из 1 «В»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65</cp:revision>
  <dcterms:created xsi:type="dcterms:W3CDTF">2021-09-19T11:42:53Z</dcterms:created>
  <dcterms:modified xsi:type="dcterms:W3CDTF">2021-09-20T13:26:44Z</dcterms:modified>
</cp:coreProperties>
</file>